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182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9902364026075"/>
          <c:y val="0.1340398301580899"/>
          <c:w val="0.79194975279688085"/>
          <c:h val="0.8018541641141279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20-4307-972F-2D16549A7C2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20-4307-972F-2D16549A7C2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820-4307-972F-2D16549A7C2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F820-4307-972F-2D16549A7C2D}"/>
              </c:ext>
            </c:extLst>
          </c:dPt>
          <c:dLbls>
            <c:dLbl>
              <c:idx val="0"/>
              <c:layout>
                <c:manualLayout>
                  <c:x val="-3.713656156454972E-17"/>
                  <c:y val="0.399339423416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20-4307-972F-2D16549A7C2D}"/>
                </c:ext>
              </c:extLst>
            </c:dLbl>
            <c:dLbl>
              <c:idx val="1"/>
              <c:layout>
                <c:manualLayout>
                  <c:x val="2.442509669068788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20-4307-972F-2D16549A7C2D}"/>
                </c:ext>
              </c:extLst>
            </c:dLbl>
            <c:dLbl>
              <c:idx val="3"/>
              <c:layout>
                <c:manualLayout>
                  <c:x val="0"/>
                  <c:y val="0.367392269543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20-4307-972F-2D16549A7C2D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2018-sivil'!$B$6:$E$6</c:f>
              <c:numCache>
                <c:formatCode>General</c:formatCode>
                <c:ptCount val="4"/>
                <c:pt idx="0">
                  <c:v>330</c:v>
                </c:pt>
                <c:pt idx="1">
                  <c:v>76</c:v>
                </c:pt>
                <c:pt idx="2">
                  <c:v>99</c:v>
                </c:pt>
                <c:pt idx="3">
                  <c:v>307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F820-4307-972F-2D16549A7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9079488"/>
        <c:axId val="299079880"/>
        <c:axId val="0"/>
      </c:bar3DChart>
      <c:catAx>
        <c:axId val="299079488"/>
        <c:scaling>
          <c:orientation val="minMax"/>
        </c:scaling>
        <c:delete val="1"/>
        <c:axPos val="b"/>
        <c:majorTickMark val="out"/>
        <c:minorTickMark val="none"/>
        <c:tickLblPos val="none"/>
        <c:crossAx val="299079880"/>
        <c:crosses val="autoZero"/>
        <c:auto val="1"/>
        <c:lblAlgn val="ctr"/>
        <c:lblOffset val="100"/>
        <c:noMultiLvlLbl val="0"/>
      </c:catAx>
      <c:valAx>
        <c:axId val="299079880"/>
        <c:scaling>
          <c:orientation val="minMax"/>
          <c:max val="350"/>
        </c:scaling>
        <c:delete val="0"/>
        <c:axPos val="l"/>
        <c:minorGridlines>
          <c:spPr>
            <a:ln>
              <a:solidFill>
                <a:schemeClr val="accent4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079488"/>
        <c:crosses val="autoZero"/>
        <c:crossBetween val="between"/>
        <c:majorUnit val="50"/>
      </c:valAx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C5-4B9E-9988-5DCC7CF7BA5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C5-4B9E-9988-5DCC7CF7BA5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C5-4B9E-9988-5DCC7CF7BA5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C5-4B9E-9988-5DCC7CF7BA5E}"/>
              </c:ext>
            </c:extLst>
          </c:dPt>
          <c:dLbls>
            <c:dLbl>
              <c:idx val="0"/>
              <c:layout>
                <c:manualLayout>
                  <c:x val="7.1474739189234787E-3"/>
                  <c:y val="0.34732086297206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5-4B9E-9988-5DCC7CF7BA5E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C5-4B9E-9988-5DCC7CF7BA5E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C5-4B9E-9988-5DCC7CF7BA5E}"/>
                </c:ext>
              </c:extLst>
            </c:dLbl>
            <c:dLbl>
              <c:idx val="3"/>
              <c:layout>
                <c:manualLayout>
                  <c:x val="1.593612829371744E-2"/>
                  <c:y val="0.22682178806339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C5-4B9E-9988-5DCC7CF7BA5E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2018-sivil'!$B$9:$E$9</c:f>
              <c:numCache>
                <c:formatCode>_-* #,##0_-;\-* #,##0_-;_-* "-"??_-;_-@_-</c:formatCode>
                <c:ptCount val="4"/>
                <c:pt idx="0">
                  <c:v>319168</c:v>
                </c:pt>
                <c:pt idx="1">
                  <c:v>229316</c:v>
                </c:pt>
                <c:pt idx="2">
                  <c:v>209781</c:v>
                </c:pt>
                <c:pt idx="3">
                  <c:v>338703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A5C5-4B9E-9988-5DCC7CF7B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9576"/>
        <c:axId val="298869968"/>
        <c:axId val="0"/>
      </c:bar3DChart>
      <c:catAx>
        <c:axId val="298869576"/>
        <c:scaling>
          <c:orientation val="minMax"/>
        </c:scaling>
        <c:delete val="1"/>
        <c:axPos val="b"/>
        <c:majorTickMark val="out"/>
        <c:minorTickMark val="none"/>
        <c:tickLblPos val="none"/>
        <c:crossAx val="298869968"/>
        <c:crosses val="autoZero"/>
        <c:auto val="1"/>
        <c:lblAlgn val="ctr"/>
        <c:lblOffset val="100"/>
        <c:noMultiLvlLbl val="0"/>
      </c:catAx>
      <c:valAx>
        <c:axId val="298869968"/>
        <c:scaling>
          <c:orientation val="minMax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9576"/>
        <c:crosses val="autoZero"/>
        <c:crossBetween val="between"/>
        <c:majorUnit val="100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9902364026075"/>
          <c:y val="0.1340398301580899"/>
          <c:w val="0.79194975279688085"/>
          <c:h val="0.8018541641141279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48-43E2-9ABE-84A0F8655905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48-43E2-9ABE-84A0F865590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748-43E2-9ABE-84A0F865590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748-43E2-9ABE-84A0F8655905}"/>
              </c:ext>
            </c:extLst>
          </c:dPt>
          <c:dLbls>
            <c:dLbl>
              <c:idx val="0"/>
              <c:layout>
                <c:manualLayout>
                  <c:x val="-3.713656156454972E-17"/>
                  <c:y val="0.399339423416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8-43E2-9ABE-84A0F8655905}"/>
                </c:ext>
              </c:extLst>
            </c:dLbl>
            <c:dLbl>
              <c:idx val="1"/>
              <c:layout>
                <c:manualLayout>
                  <c:x val="2.442509669068788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48-43E2-9ABE-84A0F8655905}"/>
                </c:ext>
              </c:extLst>
            </c:dLbl>
            <c:dLbl>
              <c:idx val="3"/>
              <c:layout>
                <c:manualLayout>
                  <c:x val="0"/>
                  <c:y val="0.367392269543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48-43E2-9ABE-84A0F8655905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2018-sivil'!$B$6:$E$6</c:f>
              <c:numCache>
                <c:formatCode>General</c:formatCode>
                <c:ptCount val="4"/>
                <c:pt idx="0">
                  <c:v>330</c:v>
                </c:pt>
                <c:pt idx="1">
                  <c:v>76</c:v>
                </c:pt>
                <c:pt idx="2">
                  <c:v>99</c:v>
                </c:pt>
                <c:pt idx="3">
                  <c:v>307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B748-43E2-9ABE-84A0F8655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9079488"/>
        <c:axId val="299079880"/>
        <c:axId val="0"/>
      </c:bar3DChart>
      <c:catAx>
        <c:axId val="299079488"/>
        <c:scaling>
          <c:orientation val="minMax"/>
        </c:scaling>
        <c:delete val="1"/>
        <c:axPos val="b"/>
        <c:majorTickMark val="out"/>
        <c:minorTickMark val="none"/>
        <c:tickLblPos val="none"/>
        <c:crossAx val="299079880"/>
        <c:crosses val="autoZero"/>
        <c:auto val="1"/>
        <c:lblAlgn val="ctr"/>
        <c:lblOffset val="100"/>
        <c:noMultiLvlLbl val="0"/>
      </c:catAx>
      <c:valAx>
        <c:axId val="299079880"/>
        <c:scaling>
          <c:orientation val="minMax"/>
          <c:max val="350"/>
        </c:scaling>
        <c:delete val="0"/>
        <c:axPos val="l"/>
        <c:minorGridlines>
          <c:spPr>
            <a:ln>
              <a:solidFill>
                <a:schemeClr val="accent4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079488"/>
        <c:crosses val="autoZero"/>
        <c:crossBetween val="between"/>
        <c:majorUnit val="50"/>
      </c:valAx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29-4B38-A0AA-A69EA18AFE1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29-4B38-A0AA-A69EA18AFE1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E29-4B38-A0AA-A69EA18AFE1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E29-4B38-A0AA-A69EA18AFE11}"/>
              </c:ext>
            </c:extLst>
          </c:dPt>
          <c:dLbls>
            <c:dLbl>
              <c:idx val="0"/>
              <c:layout>
                <c:manualLayout>
                  <c:x val="-3.713656156454972E-17"/>
                  <c:y val="0.399339423416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29-4B38-A0AA-A69EA18AFE11}"/>
                </c:ext>
              </c:extLst>
            </c:dLbl>
            <c:dLbl>
              <c:idx val="1"/>
              <c:layout>
                <c:manualLayout>
                  <c:x val="2.442509669068788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29-4B38-A0AA-A69EA18AFE11}"/>
                </c:ext>
              </c:extLst>
            </c:dLbl>
            <c:dLbl>
              <c:idx val="3"/>
              <c:layout>
                <c:manualLayout>
                  <c:x val="0"/>
                  <c:y val="0.367392269543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29-4B38-A0AA-A69EA18AFE11}"/>
                </c:ext>
              </c:extLst>
            </c:dLbl>
            <c:numFmt formatCode="#,##0" sourceLinked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2018-sivil'!$B$6:$E$6</c:f>
              <c:numCache>
                <c:formatCode>General</c:formatCode>
                <c:ptCount val="4"/>
                <c:pt idx="0">
                  <c:v>5177</c:v>
                </c:pt>
                <c:pt idx="1">
                  <c:v>406</c:v>
                </c:pt>
                <c:pt idx="2">
                  <c:v>286</c:v>
                </c:pt>
                <c:pt idx="3">
                  <c:v>5297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8E29-4B38-A0AA-A69EA18AF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9079488"/>
        <c:axId val="299079880"/>
        <c:axId val="0"/>
      </c:bar3DChart>
      <c:catAx>
        <c:axId val="299079488"/>
        <c:scaling>
          <c:orientation val="minMax"/>
        </c:scaling>
        <c:delete val="1"/>
        <c:axPos val="b"/>
        <c:majorTickMark val="out"/>
        <c:minorTickMark val="none"/>
        <c:tickLblPos val="none"/>
        <c:crossAx val="299079880"/>
        <c:crosses val="autoZero"/>
        <c:auto val="1"/>
        <c:lblAlgn val="ctr"/>
        <c:lblOffset val="100"/>
        <c:noMultiLvlLbl val="0"/>
      </c:catAx>
      <c:valAx>
        <c:axId val="299079880"/>
        <c:scaling>
          <c:orientation val="minMax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079488"/>
        <c:crosses val="autoZero"/>
        <c:crossBetween val="between"/>
        <c:majorUnit val="1000"/>
      </c:valAx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2C-42EF-8A26-EBEA547F0486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2C-42EF-8A26-EBEA547F048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2C-42EF-8A26-EBEA547F0486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2C-42EF-8A26-EBEA547F0486}"/>
              </c:ext>
            </c:extLst>
          </c:dPt>
          <c:dLbls>
            <c:dLbl>
              <c:idx val="0"/>
              <c:layout>
                <c:manualLayout>
                  <c:x val="1.5389068141760536E-2"/>
                  <c:y val="0.24346002338749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2C-42EF-8A26-EBEA547F0486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2C-42EF-8A26-EBEA547F0486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2C-42EF-8A26-EBEA547F0486}"/>
                </c:ext>
              </c:extLst>
            </c:dLbl>
            <c:dLbl>
              <c:idx val="3"/>
              <c:layout>
                <c:manualLayout>
                  <c:x val="5.4220991831459052E-3"/>
                  <c:y val="0.27282461747483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2C-42EF-8A26-EBEA547F0486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2018-sivil'!$B$7:$E$7</c:f>
              <c:numCache>
                <c:formatCode>_(* #,##0_);_(* \(#,##0\);_(* "-"??_);_(@_)</c:formatCode>
                <c:ptCount val="4"/>
                <c:pt idx="0">
                  <c:v>46479</c:v>
                </c:pt>
                <c:pt idx="1">
                  <c:v>15539</c:v>
                </c:pt>
                <c:pt idx="2">
                  <c:v>12065</c:v>
                </c:pt>
                <c:pt idx="3">
                  <c:v>49953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EB2C-42EF-8A26-EBEA547F0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7224"/>
        <c:axId val="298867616"/>
        <c:axId val="0"/>
      </c:bar3DChart>
      <c:catAx>
        <c:axId val="298867224"/>
        <c:scaling>
          <c:orientation val="minMax"/>
        </c:scaling>
        <c:delete val="1"/>
        <c:axPos val="b"/>
        <c:majorTickMark val="out"/>
        <c:minorTickMark val="none"/>
        <c:tickLblPos val="none"/>
        <c:crossAx val="298867616"/>
        <c:crosses val="autoZero"/>
        <c:auto val="1"/>
        <c:lblAlgn val="ctr"/>
        <c:lblOffset val="100"/>
        <c:noMultiLvlLbl val="0"/>
      </c:catAx>
      <c:valAx>
        <c:axId val="298867616"/>
        <c:scaling>
          <c:orientation val="minMax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7224"/>
        <c:crosses val="autoZero"/>
        <c:crossBetween val="between"/>
        <c:majorUnit val="10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AD-42AE-B92A-E56B72D754C0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AD-42AE-B92A-E56B72D754C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AD-42AE-B92A-E56B72D754C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AD-42AE-B92A-E56B72D754C0}"/>
              </c:ext>
            </c:extLst>
          </c:dPt>
          <c:dLbls>
            <c:dLbl>
              <c:idx val="0"/>
              <c:layout>
                <c:manualLayout>
                  <c:x val="7.1474739189234787E-3"/>
                  <c:y val="0.32781102253808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AD-42AE-B92A-E56B72D754C0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AD-42AE-B92A-E56B72D754C0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AD-42AE-B92A-E56B72D754C0}"/>
                </c:ext>
              </c:extLst>
            </c:dLbl>
            <c:dLbl>
              <c:idx val="3"/>
              <c:layout>
                <c:manualLayout>
                  <c:x val="1.593612829371744E-2"/>
                  <c:y val="0.24585826690356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AD-42AE-B92A-E56B72D754C0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2018-sivil'!$B$8:$E$8</c:f>
              <c:numCache>
                <c:formatCode>_-* #,##0_-;\-* #,##0_-;_-* "-"??_-;_-@_-</c:formatCode>
                <c:ptCount val="4"/>
                <c:pt idx="0">
                  <c:v>30256</c:v>
                </c:pt>
                <c:pt idx="1">
                  <c:v>7421</c:v>
                </c:pt>
                <c:pt idx="2">
                  <c:v>6293</c:v>
                </c:pt>
                <c:pt idx="3">
                  <c:v>31384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41AD-42AE-B92A-E56B72D75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8400"/>
        <c:axId val="298868792"/>
        <c:axId val="0"/>
      </c:bar3DChart>
      <c:catAx>
        <c:axId val="298868400"/>
        <c:scaling>
          <c:orientation val="minMax"/>
        </c:scaling>
        <c:delete val="1"/>
        <c:axPos val="b"/>
        <c:majorTickMark val="out"/>
        <c:minorTickMark val="none"/>
        <c:tickLblPos val="none"/>
        <c:crossAx val="298868792"/>
        <c:crosses val="autoZero"/>
        <c:auto val="1"/>
        <c:lblAlgn val="ctr"/>
        <c:lblOffset val="100"/>
        <c:noMultiLvlLbl val="0"/>
      </c:catAx>
      <c:valAx>
        <c:axId val="298868792"/>
        <c:scaling>
          <c:orientation val="minMax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8400"/>
        <c:crosses val="autoZero"/>
        <c:crossBetween val="between"/>
        <c:majorUnit val="5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4D-404B-8804-81FE0DC5149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4D-404B-8804-81FE0DC5149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24D-404B-8804-81FE0DC5149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24D-404B-8804-81FE0DC5149C}"/>
              </c:ext>
            </c:extLst>
          </c:dPt>
          <c:dLbls>
            <c:dLbl>
              <c:idx val="0"/>
              <c:layout>
                <c:manualLayout>
                  <c:x val="7.1474739189234787E-3"/>
                  <c:y val="0.34732086297206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4D-404B-8804-81FE0DC5149C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4D-404B-8804-81FE0DC5149C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4D-404B-8804-81FE0DC5149C}"/>
                </c:ext>
              </c:extLst>
            </c:dLbl>
            <c:dLbl>
              <c:idx val="3"/>
              <c:layout>
                <c:manualLayout>
                  <c:x val="1.593612829371744E-2"/>
                  <c:y val="0.22682178806339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4D-404B-8804-81FE0DC5149C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2018-sivil'!$B$9:$E$9</c:f>
              <c:numCache>
                <c:formatCode>_-* #,##0_-;\-* #,##0_-;_-* "-"??_-;_-@_-</c:formatCode>
                <c:ptCount val="4"/>
                <c:pt idx="0">
                  <c:v>47681</c:v>
                </c:pt>
                <c:pt idx="1">
                  <c:v>22239</c:v>
                </c:pt>
                <c:pt idx="2">
                  <c:v>19053</c:v>
                </c:pt>
                <c:pt idx="3">
                  <c:v>50867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524D-404B-8804-81FE0DC51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9576"/>
        <c:axId val="298869968"/>
        <c:axId val="0"/>
      </c:bar3DChart>
      <c:catAx>
        <c:axId val="298869576"/>
        <c:scaling>
          <c:orientation val="minMax"/>
        </c:scaling>
        <c:delete val="1"/>
        <c:axPos val="b"/>
        <c:majorTickMark val="out"/>
        <c:minorTickMark val="none"/>
        <c:tickLblPos val="none"/>
        <c:crossAx val="298869968"/>
        <c:crosses val="autoZero"/>
        <c:auto val="1"/>
        <c:lblAlgn val="ctr"/>
        <c:lblOffset val="100"/>
        <c:noMultiLvlLbl val="0"/>
      </c:catAx>
      <c:valAx>
        <c:axId val="298869968"/>
        <c:scaling>
          <c:orientation val="minMax"/>
          <c:max val="60000"/>
          <c:min val="0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9576"/>
        <c:crosses val="autoZero"/>
        <c:crossBetween val="between"/>
        <c:majorUnit val="10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9902364026075"/>
          <c:y val="0.1340398301580899"/>
          <c:w val="0.79194975279688085"/>
          <c:h val="0.8018541641141279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A4-4B9D-99E6-556B35C5EAC5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A4-4B9D-99E6-556B35C5EAC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2A4-4B9D-99E6-556B35C5EAC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2A4-4B9D-99E6-556B35C5EAC5}"/>
              </c:ext>
            </c:extLst>
          </c:dPt>
          <c:dLbls>
            <c:dLbl>
              <c:idx val="0"/>
              <c:layout>
                <c:manualLayout>
                  <c:x val="-3.713656156454972E-17"/>
                  <c:y val="0.399339423416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4-4B9D-99E6-556B35C5EAC5}"/>
                </c:ext>
              </c:extLst>
            </c:dLbl>
            <c:dLbl>
              <c:idx val="1"/>
              <c:layout>
                <c:manualLayout>
                  <c:x val="2.442509669068788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A4-4B9D-99E6-556B35C5EAC5}"/>
                </c:ext>
              </c:extLst>
            </c:dLbl>
            <c:dLbl>
              <c:idx val="3"/>
              <c:layout>
                <c:manualLayout>
                  <c:x val="0"/>
                  <c:y val="0.367392269543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A4-4B9D-99E6-556B35C5EAC5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2018-sivil'!$B$6:$E$6</c:f>
              <c:numCache>
                <c:formatCode>General</c:formatCode>
                <c:ptCount val="4"/>
                <c:pt idx="0">
                  <c:v>168</c:v>
                </c:pt>
                <c:pt idx="1">
                  <c:v>23</c:v>
                </c:pt>
                <c:pt idx="2">
                  <c:v>3</c:v>
                </c:pt>
                <c:pt idx="3">
                  <c:v>188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72A4-4B9D-99E6-556B35C5E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9079488"/>
        <c:axId val="299079880"/>
        <c:axId val="0"/>
      </c:bar3DChart>
      <c:catAx>
        <c:axId val="299079488"/>
        <c:scaling>
          <c:orientation val="minMax"/>
        </c:scaling>
        <c:delete val="1"/>
        <c:axPos val="b"/>
        <c:majorTickMark val="out"/>
        <c:minorTickMark val="none"/>
        <c:tickLblPos val="none"/>
        <c:crossAx val="299079880"/>
        <c:crosses val="autoZero"/>
        <c:auto val="1"/>
        <c:lblAlgn val="ctr"/>
        <c:lblOffset val="100"/>
        <c:noMultiLvlLbl val="0"/>
      </c:catAx>
      <c:valAx>
        <c:axId val="299079880"/>
        <c:scaling>
          <c:orientation val="minMax"/>
          <c:max val="200"/>
        </c:scaling>
        <c:delete val="0"/>
        <c:axPos val="l"/>
        <c:minorGridlines>
          <c:spPr>
            <a:ln>
              <a:solidFill>
                <a:schemeClr val="accent4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079488"/>
        <c:crosses val="autoZero"/>
        <c:crossBetween val="between"/>
        <c:majorUnit val="50"/>
      </c:valAx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90-4416-B454-2803AF400A6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90-4416-B454-2803AF400A6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890-4416-B454-2803AF400A6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890-4416-B454-2803AF400A62}"/>
              </c:ext>
            </c:extLst>
          </c:dPt>
          <c:dLbls>
            <c:dLbl>
              <c:idx val="0"/>
              <c:layout>
                <c:manualLayout>
                  <c:x val="-3.713656156454972E-17"/>
                  <c:y val="0.399339423416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90-4416-B454-2803AF400A62}"/>
                </c:ext>
              </c:extLst>
            </c:dLbl>
            <c:dLbl>
              <c:idx val="1"/>
              <c:layout>
                <c:manualLayout>
                  <c:x val="2.442509669068788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90-4416-B454-2803AF400A62}"/>
                </c:ext>
              </c:extLst>
            </c:dLbl>
            <c:dLbl>
              <c:idx val="3"/>
              <c:layout>
                <c:manualLayout>
                  <c:x val="0"/>
                  <c:y val="0.367392269543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90-4416-B454-2803AF400A62}"/>
                </c:ext>
              </c:extLst>
            </c:dLbl>
            <c:numFmt formatCode="#,##0" sourceLinked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2018-sivil'!$B$6:$E$6</c:f>
              <c:numCache>
                <c:formatCode>General</c:formatCode>
                <c:ptCount val="4"/>
                <c:pt idx="0">
                  <c:v>1142</c:v>
                </c:pt>
                <c:pt idx="1">
                  <c:v>161</c:v>
                </c:pt>
                <c:pt idx="2">
                  <c:v>99</c:v>
                </c:pt>
                <c:pt idx="3">
                  <c:v>1204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5890-4416-B454-2803AF400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9079488"/>
        <c:axId val="299079880"/>
        <c:axId val="0"/>
      </c:bar3DChart>
      <c:catAx>
        <c:axId val="299079488"/>
        <c:scaling>
          <c:orientation val="minMax"/>
        </c:scaling>
        <c:delete val="1"/>
        <c:axPos val="b"/>
        <c:majorTickMark val="out"/>
        <c:minorTickMark val="none"/>
        <c:tickLblPos val="none"/>
        <c:crossAx val="299079880"/>
        <c:crosses val="autoZero"/>
        <c:auto val="1"/>
        <c:lblAlgn val="ctr"/>
        <c:lblOffset val="100"/>
        <c:noMultiLvlLbl val="0"/>
      </c:catAx>
      <c:valAx>
        <c:axId val="299079880"/>
        <c:scaling>
          <c:orientation val="minMax"/>
          <c:max val="1200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079488"/>
        <c:crosses val="autoZero"/>
        <c:crossBetween val="between"/>
        <c:majorUnit val="200"/>
      </c:valAx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2D-4DFE-BFC8-58E6C7A557C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2D-4DFE-BFC8-58E6C7A557C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C2D-4DFE-BFC8-58E6C7A557C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C2D-4DFE-BFC8-58E6C7A557C1}"/>
              </c:ext>
            </c:extLst>
          </c:dPt>
          <c:dLbls>
            <c:dLbl>
              <c:idx val="0"/>
              <c:layout>
                <c:manualLayout>
                  <c:x val="1.5389068141760536E-2"/>
                  <c:y val="0.24346002338749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D-4DFE-BFC8-58E6C7A557C1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D-4DFE-BFC8-58E6C7A557C1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D-4DFE-BFC8-58E6C7A557C1}"/>
                </c:ext>
              </c:extLst>
            </c:dLbl>
            <c:dLbl>
              <c:idx val="3"/>
              <c:layout>
                <c:manualLayout>
                  <c:x val="5.4220991831459052E-3"/>
                  <c:y val="0.27282461747483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2D-4DFE-BFC8-58E6C7A557C1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2018-sivil'!$B$7:$E$7</c:f>
              <c:numCache>
                <c:formatCode>_(* #,##0_);_(* \(#,##0\);_(* "-"??_);_(@_)</c:formatCode>
                <c:ptCount val="4"/>
                <c:pt idx="0">
                  <c:v>5744</c:v>
                </c:pt>
                <c:pt idx="1">
                  <c:v>433</c:v>
                </c:pt>
                <c:pt idx="2">
                  <c:v>441</c:v>
                </c:pt>
                <c:pt idx="3">
                  <c:v>5736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0C2D-4DFE-BFC8-58E6C7A55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7224"/>
        <c:axId val="298867616"/>
        <c:axId val="0"/>
      </c:bar3DChart>
      <c:catAx>
        <c:axId val="298867224"/>
        <c:scaling>
          <c:orientation val="minMax"/>
        </c:scaling>
        <c:delete val="1"/>
        <c:axPos val="b"/>
        <c:majorTickMark val="out"/>
        <c:minorTickMark val="none"/>
        <c:tickLblPos val="none"/>
        <c:crossAx val="298867616"/>
        <c:crosses val="autoZero"/>
        <c:auto val="1"/>
        <c:lblAlgn val="ctr"/>
        <c:lblOffset val="100"/>
        <c:noMultiLvlLbl val="0"/>
      </c:catAx>
      <c:valAx>
        <c:axId val="298867616"/>
        <c:scaling>
          <c:orientation val="minMax"/>
          <c:max val="6000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7224"/>
        <c:crosses val="autoZero"/>
        <c:crossBetween val="between"/>
        <c:majorUnit val="1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BB-4F41-89AD-868D049193D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BB-4F41-89AD-868D049193D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BB-4F41-89AD-868D049193D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3BB-4F41-89AD-868D049193D1}"/>
              </c:ext>
            </c:extLst>
          </c:dPt>
          <c:dLbls>
            <c:dLbl>
              <c:idx val="0"/>
              <c:layout>
                <c:manualLayout>
                  <c:x val="7.1474739189234787E-3"/>
                  <c:y val="0.32781102253808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BB-4F41-89AD-868D049193D1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BB-4F41-89AD-868D049193D1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BB-4F41-89AD-868D049193D1}"/>
                </c:ext>
              </c:extLst>
            </c:dLbl>
            <c:dLbl>
              <c:idx val="3"/>
              <c:layout>
                <c:manualLayout>
                  <c:x val="1.593612829371744E-2"/>
                  <c:y val="0.24585826690356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BB-4F41-89AD-868D049193D1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2018-sivil'!$B$8:$E$8</c:f>
              <c:numCache>
                <c:formatCode>_-* #,##0_-;\-* #,##0_-;_-* "-"??_-;_-@_-</c:formatCode>
                <c:ptCount val="4"/>
                <c:pt idx="0">
                  <c:v>15619</c:v>
                </c:pt>
                <c:pt idx="1">
                  <c:v>6076</c:v>
                </c:pt>
                <c:pt idx="2">
                  <c:v>5377</c:v>
                </c:pt>
                <c:pt idx="3">
                  <c:v>16318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A3BB-4F41-89AD-868D04919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8400"/>
        <c:axId val="298868792"/>
        <c:axId val="0"/>
      </c:bar3DChart>
      <c:catAx>
        <c:axId val="298868400"/>
        <c:scaling>
          <c:orientation val="minMax"/>
        </c:scaling>
        <c:delete val="1"/>
        <c:axPos val="b"/>
        <c:majorTickMark val="out"/>
        <c:minorTickMark val="none"/>
        <c:tickLblPos val="none"/>
        <c:crossAx val="298868792"/>
        <c:crosses val="autoZero"/>
        <c:auto val="1"/>
        <c:lblAlgn val="ctr"/>
        <c:lblOffset val="100"/>
        <c:noMultiLvlLbl val="0"/>
      </c:catAx>
      <c:valAx>
        <c:axId val="298868792"/>
        <c:scaling>
          <c:orientation val="minMax"/>
          <c:max val="18000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8400"/>
        <c:crosses val="autoZero"/>
        <c:crossBetween val="between"/>
        <c:majorUnit val="2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B0-46D2-BEB5-1BF4F1EB7A20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B0-46D2-BEB5-1BF4F1EB7A2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B0-46D2-BEB5-1BF4F1EB7A2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FB0-46D2-BEB5-1BF4F1EB7A20}"/>
              </c:ext>
            </c:extLst>
          </c:dPt>
          <c:dLbls>
            <c:dLbl>
              <c:idx val="0"/>
              <c:layout>
                <c:manualLayout>
                  <c:x val="-3.713656156454972E-17"/>
                  <c:y val="0.399339423416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B0-46D2-BEB5-1BF4F1EB7A20}"/>
                </c:ext>
              </c:extLst>
            </c:dLbl>
            <c:dLbl>
              <c:idx val="1"/>
              <c:layout>
                <c:manualLayout>
                  <c:x val="2.442509669068788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B0-46D2-BEB5-1BF4F1EB7A20}"/>
                </c:ext>
              </c:extLst>
            </c:dLbl>
            <c:dLbl>
              <c:idx val="3"/>
              <c:layout>
                <c:manualLayout>
                  <c:x val="0"/>
                  <c:y val="0.367392269543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B0-46D2-BEB5-1BF4F1EB7A20}"/>
                </c:ext>
              </c:extLst>
            </c:dLbl>
            <c:numFmt formatCode="#,##0" sourceLinked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2018-sivil'!$B$6:$E$6</c:f>
              <c:numCache>
                <c:formatCode>General</c:formatCode>
                <c:ptCount val="4"/>
                <c:pt idx="0">
                  <c:v>5177</c:v>
                </c:pt>
                <c:pt idx="1">
                  <c:v>406</c:v>
                </c:pt>
                <c:pt idx="2">
                  <c:v>286</c:v>
                </c:pt>
                <c:pt idx="3">
                  <c:v>5297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6FB0-46D2-BEB5-1BF4F1EB7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9079488"/>
        <c:axId val="299079880"/>
        <c:axId val="0"/>
      </c:bar3DChart>
      <c:catAx>
        <c:axId val="299079488"/>
        <c:scaling>
          <c:orientation val="minMax"/>
        </c:scaling>
        <c:delete val="1"/>
        <c:axPos val="b"/>
        <c:majorTickMark val="out"/>
        <c:minorTickMark val="none"/>
        <c:tickLblPos val="none"/>
        <c:crossAx val="299079880"/>
        <c:crosses val="autoZero"/>
        <c:auto val="1"/>
        <c:lblAlgn val="ctr"/>
        <c:lblOffset val="100"/>
        <c:noMultiLvlLbl val="0"/>
      </c:catAx>
      <c:valAx>
        <c:axId val="299079880"/>
        <c:scaling>
          <c:orientation val="minMax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079488"/>
        <c:crosses val="autoZero"/>
        <c:crossBetween val="between"/>
        <c:majorUnit val="1000"/>
      </c:valAx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F4-4E20-8FFA-72B1048E9E2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F4-4E20-8FFA-72B1048E9E2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F4-4E20-8FFA-72B1048E9E2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8F4-4E20-8FFA-72B1048E9E2E}"/>
              </c:ext>
            </c:extLst>
          </c:dPt>
          <c:dLbls>
            <c:dLbl>
              <c:idx val="0"/>
              <c:layout>
                <c:manualLayout>
                  <c:x val="7.1474739189234787E-3"/>
                  <c:y val="0.34732086297206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F4-4E20-8FFA-72B1048E9E2E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F4-4E20-8FFA-72B1048E9E2E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F4-4E20-8FFA-72B1048E9E2E}"/>
                </c:ext>
              </c:extLst>
            </c:dLbl>
            <c:dLbl>
              <c:idx val="3"/>
              <c:layout>
                <c:manualLayout>
                  <c:x val="1.593612829371744E-2"/>
                  <c:y val="0.22682178806339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F4-4E20-8FFA-72B1048E9E2E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2018-sivil'!$B$9:$E$9</c:f>
              <c:numCache>
                <c:formatCode>_-* #,##0_-;\-* #,##0_-;_-* "-"??_-;_-@_-</c:formatCode>
                <c:ptCount val="4"/>
                <c:pt idx="0">
                  <c:v>319168</c:v>
                </c:pt>
                <c:pt idx="1">
                  <c:v>229316</c:v>
                </c:pt>
                <c:pt idx="2">
                  <c:v>209781</c:v>
                </c:pt>
                <c:pt idx="3">
                  <c:v>338703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88F4-4E20-8FFA-72B1048E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9576"/>
        <c:axId val="298869968"/>
        <c:axId val="0"/>
      </c:bar3DChart>
      <c:catAx>
        <c:axId val="298869576"/>
        <c:scaling>
          <c:orientation val="minMax"/>
        </c:scaling>
        <c:delete val="1"/>
        <c:axPos val="b"/>
        <c:majorTickMark val="out"/>
        <c:minorTickMark val="none"/>
        <c:tickLblPos val="none"/>
        <c:crossAx val="298869968"/>
        <c:crosses val="autoZero"/>
        <c:auto val="1"/>
        <c:lblAlgn val="ctr"/>
        <c:lblOffset val="100"/>
        <c:noMultiLvlLbl val="0"/>
      </c:catAx>
      <c:valAx>
        <c:axId val="298869968"/>
        <c:scaling>
          <c:orientation val="minMax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9576"/>
        <c:crosses val="autoZero"/>
        <c:crossBetween val="between"/>
        <c:majorUnit val="100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ED-47DB-B365-5CB5BECE7B6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ED-47DB-B365-5CB5BECE7B6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ED-47DB-B365-5CB5BECE7B6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ED-47DB-B365-5CB5BECE7B61}"/>
              </c:ext>
            </c:extLst>
          </c:dPt>
          <c:dLbls>
            <c:dLbl>
              <c:idx val="0"/>
              <c:layout>
                <c:manualLayout>
                  <c:x val="1.5389068141760536E-2"/>
                  <c:y val="0.24346002338749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ED-47DB-B365-5CB5BECE7B61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D-47DB-B365-5CB5BECE7B61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ED-47DB-B365-5CB5BECE7B61}"/>
                </c:ext>
              </c:extLst>
            </c:dLbl>
            <c:dLbl>
              <c:idx val="3"/>
              <c:layout>
                <c:manualLayout>
                  <c:x val="5.4220991831459052E-3"/>
                  <c:y val="0.27282461747483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ED-47DB-B365-5CB5BECE7B61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2018-sivil'!$B$7:$E$7</c:f>
              <c:numCache>
                <c:formatCode>_(* #,##0_);_(* \(#,##0\);_(* "-"??_);_(@_)</c:formatCode>
                <c:ptCount val="4"/>
                <c:pt idx="0">
                  <c:v>46479</c:v>
                </c:pt>
                <c:pt idx="1">
                  <c:v>15539</c:v>
                </c:pt>
                <c:pt idx="2">
                  <c:v>12065</c:v>
                </c:pt>
                <c:pt idx="3">
                  <c:v>49953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E2ED-47DB-B365-5CB5BECE7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7224"/>
        <c:axId val="298867616"/>
        <c:axId val="0"/>
      </c:bar3DChart>
      <c:catAx>
        <c:axId val="298867224"/>
        <c:scaling>
          <c:orientation val="minMax"/>
        </c:scaling>
        <c:delete val="1"/>
        <c:axPos val="b"/>
        <c:majorTickMark val="out"/>
        <c:minorTickMark val="none"/>
        <c:tickLblPos val="none"/>
        <c:crossAx val="298867616"/>
        <c:crosses val="autoZero"/>
        <c:auto val="1"/>
        <c:lblAlgn val="ctr"/>
        <c:lblOffset val="100"/>
        <c:noMultiLvlLbl val="0"/>
      </c:catAx>
      <c:valAx>
        <c:axId val="298867616"/>
        <c:scaling>
          <c:orientation val="minMax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7224"/>
        <c:crosses val="autoZero"/>
        <c:crossBetween val="between"/>
        <c:majorUnit val="10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42E-43AD-B525-E44F7047E21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42E-43AD-B525-E44F7047E21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42E-43AD-B525-E44F7047E21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42E-43AD-B525-E44F7047E212}"/>
              </c:ext>
            </c:extLst>
          </c:dPt>
          <c:dLbls>
            <c:dLbl>
              <c:idx val="0"/>
              <c:layout>
                <c:manualLayout>
                  <c:x val="7.1474739189234787E-3"/>
                  <c:y val="0.32781102253808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E-43AD-B525-E44F7047E212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2E-43AD-B525-E44F7047E212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E-43AD-B525-E44F7047E212}"/>
                </c:ext>
              </c:extLst>
            </c:dLbl>
            <c:dLbl>
              <c:idx val="3"/>
              <c:layout>
                <c:manualLayout>
                  <c:x val="1.593612829371744E-2"/>
                  <c:y val="0.24585826690356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2E-43AD-B525-E44F7047E212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2018-sivil'!$B$8:$E$8</c:f>
              <c:numCache>
                <c:formatCode>_-* #,##0_-;\-* #,##0_-;_-* "-"??_-;_-@_-</c:formatCode>
                <c:ptCount val="4"/>
                <c:pt idx="0">
                  <c:v>30256</c:v>
                </c:pt>
                <c:pt idx="1">
                  <c:v>7421</c:v>
                </c:pt>
                <c:pt idx="2">
                  <c:v>6293</c:v>
                </c:pt>
                <c:pt idx="3">
                  <c:v>31384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A42E-43AD-B525-E44F7047E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8400"/>
        <c:axId val="298868792"/>
        <c:axId val="0"/>
      </c:bar3DChart>
      <c:catAx>
        <c:axId val="298868400"/>
        <c:scaling>
          <c:orientation val="minMax"/>
        </c:scaling>
        <c:delete val="1"/>
        <c:axPos val="b"/>
        <c:majorTickMark val="out"/>
        <c:minorTickMark val="none"/>
        <c:tickLblPos val="none"/>
        <c:crossAx val="298868792"/>
        <c:crosses val="autoZero"/>
        <c:auto val="1"/>
        <c:lblAlgn val="ctr"/>
        <c:lblOffset val="100"/>
        <c:noMultiLvlLbl val="0"/>
      </c:catAx>
      <c:valAx>
        <c:axId val="298868792"/>
        <c:scaling>
          <c:orientation val="minMax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8400"/>
        <c:crosses val="autoZero"/>
        <c:crossBetween val="between"/>
        <c:majorUnit val="5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C5-4B9E-9988-5DCC7CF7BA5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C5-4B9E-9988-5DCC7CF7BA5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C5-4B9E-9988-5DCC7CF7BA5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C5-4B9E-9988-5DCC7CF7BA5E}"/>
              </c:ext>
            </c:extLst>
          </c:dPt>
          <c:dLbls>
            <c:dLbl>
              <c:idx val="0"/>
              <c:layout>
                <c:manualLayout>
                  <c:x val="7.1474739189234787E-3"/>
                  <c:y val="0.34732086297206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5-4B9E-9988-5DCC7CF7BA5E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C5-4B9E-9988-5DCC7CF7BA5E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C5-4B9E-9988-5DCC7CF7BA5E}"/>
                </c:ext>
              </c:extLst>
            </c:dLbl>
            <c:dLbl>
              <c:idx val="3"/>
              <c:layout>
                <c:manualLayout>
                  <c:x val="1.593612829371744E-2"/>
                  <c:y val="0.22682178806339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C5-4B9E-9988-5DCC7CF7BA5E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2018-sivil'!$B$9:$E$9</c:f>
              <c:numCache>
                <c:formatCode>_-* #,##0_-;\-* #,##0_-;_-* "-"??_-;_-@_-</c:formatCode>
                <c:ptCount val="4"/>
                <c:pt idx="0">
                  <c:v>47681</c:v>
                </c:pt>
                <c:pt idx="1">
                  <c:v>22239</c:v>
                </c:pt>
                <c:pt idx="2">
                  <c:v>19053</c:v>
                </c:pt>
                <c:pt idx="3">
                  <c:v>50867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A5C5-4B9E-9988-5DCC7CF7B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9576"/>
        <c:axId val="298869968"/>
        <c:axId val="0"/>
      </c:bar3DChart>
      <c:catAx>
        <c:axId val="298869576"/>
        <c:scaling>
          <c:orientation val="minMax"/>
        </c:scaling>
        <c:delete val="1"/>
        <c:axPos val="b"/>
        <c:majorTickMark val="out"/>
        <c:minorTickMark val="none"/>
        <c:tickLblPos val="none"/>
        <c:crossAx val="298869968"/>
        <c:crosses val="autoZero"/>
        <c:auto val="1"/>
        <c:lblAlgn val="ctr"/>
        <c:lblOffset val="100"/>
        <c:noMultiLvlLbl val="0"/>
      </c:catAx>
      <c:valAx>
        <c:axId val="298869968"/>
        <c:scaling>
          <c:orientation val="minMax"/>
          <c:max val="60000"/>
          <c:min val="0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9576"/>
        <c:crosses val="autoZero"/>
        <c:crossBetween val="between"/>
        <c:majorUnit val="10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9902364026075"/>
          <c:y val="0.1340398301580899"/>
          <c:w val="0.79194975279688085"/>
          <c:h val="0.8018541641141279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20-4307-972F-2D16549A7C2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20-4307-972F-2D16549A7C2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820-4307-972F-2D16549A7C2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F820-4307-972F-2D16549A7C2D}"/>
              </c:ext>
            </c:extLst>
          </c:dPt>
          <c:dLbls>
            <c:dLbl>
              <c:idx val="0"/>
              <c:layout>
                <c:manualLayout>
                  <c:x val="-3.713656156454972E-17"/>
                  <c:y val="0.399339423416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20-4307-972F-2D16549A7C2D}"/>
                </c:ext>
              </c:extLst>
            </c:dLbl>
            <c:dLbl>
              <c:idx val="1"/>
              <c:layout>
                <c:manualLayout>
                  <c:x val="2.442509669068788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20-4307-972F-2D16549A7C2D}"/>
                </c:ext>
              </c:extLst>
            </c:dLbl>
            <c:dLbl>
              <c:idx val="3"/>
              <c:layout>
                <c:manualLayout>
                  <c:x val="0"/>
                  <c:y val="0.367392269543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20-4307-972F-2D16549A7C2D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2018-sivil'!$B$6:$E$6</c:f>
              <c:numCache>
                <c:formatCode>General</c:formatCode>
                <c:ptCount val="4"/>
                <c:pt idx="0">
                  <c:v>168</c:v>
                </c:pt>
                <c:pt idx="1">
                  <c:v>23</c:v>
                </c:pt>
                <c:pt idx="2">
                  <c:v>3</c:v>
                </c:pt>
                <c:pt idx="3">
                  <c:v>188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F820-4307-972F-2D16549A7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9079488"/>
        <c:axId val="299079880"/>
        <c:axId val="0"/>
      </c:bar3DChart>
      <c:catAx>
        <c:axId val="299079488"/>
        <c:scaling>
          <c:orientation val="minMax"/>
        </c:scaling>
        <c:delete val="1"/>
        <c:axPos val="b"/>
        <c:majorTickMark val="out"/>
        <c:minorTickMark val="none"/>
        <c:tickLblPos val="none"/>
        <c:crossAx val="299079880"/>
        <c:crosses val="autoZero"/>
        <c:auto val="1"/>
        <c:lblAlgn val="ctr"/>
        <c:lblOffset val="100"/>
        <c:noMultiLvlLbl val="0"/>
      </c:catAx>
      <c:valAx>
        <c:axId val="299079880"/>
        <c:scaling>
          <c:orientation val="minMax"/>
          <c:max val="200"/>
        </c:scaling>
        <c:delete val="0"/>
        <c:axPos val="l"/>
        <c:minorGridlines>
          <c:spPr>
            <a:ln>
              <a:solidFill>
                <a:schemeClr val="accent4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079488"/>
        <c:crosses val="autoZero"/>
        <c:crossBetween val="between"/>
        <c:majorUnit val="50"/>
      </c:valAx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B0-46D2-BEB5-1BF4F1EB7A20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B0-46D2-BEB5-1BF4F1EB7A2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B0-46D2-BEB5-1BF4F1EB7A2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FB0-46D2-BEB5-1BF4F1EB7A20}"/>
              </c:ext>
            </c:extLst>
          </c:dPt>
          <c:dLbls>
            <c:dLbl>
              <c:idx val="0"/>
              <c:layout>
                <c:manualLayout>
                  <c:x val="-3.713656156454972E-17"/>
                  <c:y val="0.399339423416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B0-46D2-BEB5-1BF4F1EB7A20}"/>
                </c:ext>
              </c:extLst>
            </c:dLbl>
            <c:dLbl>
              <c:idx val="1"/>
              <c:layout>
                <c:manualLayout>
                  <c:x val="2.442509669068788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B0-46D2-BEB5-1BF4F1EB7A20}"/>
                </c:ext>
              </c:extLst>
            </c:dLbl>
            <c:dLbl>
              <c:idx val="3"/>
              <c:layout>
                <c:manualLayout>
                  <c:x val="0"/>
                  <c:y val="0.367392269543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B0-46D2-BEB5-1BF4F1EB7A20}"/>
                </c:ext>
              </c:extLst>
            </c:dLbl>
            <c:numFmt formatCode="#,##0" sourceLinked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2018-sivil'!$B$6:$E$6</c:f>
              <c:numCache>
                <c:formatCode>General</c:formatCode>
                <c:ptCount val="4"/>
                <c:pt idx="0">
                  <c:v>1142</c:v>
                </c:pt>
                <c:pt idx="1">
                  <c:v>161</c:v>
                </c:pt>
                <c:pt idx="2">
                  <c:v>99</c:v>
                </c:pt>
                <c:pt idx="3">
                  <c:v>1204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6FB0-46D2-BEB5-1BF4F1EB7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9079488"/>
        <c:axId val="299079880"/>
        <c:axId val="0"/>
      </c:bar3DChart>
      <c:catAx>
        <c:axId val="299079488"/>
        <c:scaling>
          <c:orientation val="minMax"/>
        </c:scaling>
        <c:delete val="1"/>
        <c:axPos val="b"/>
        <c:majorTickMark val="out"/>
        <c:minorTickMark val="none"/>
        <c:tickLblPos val="none"/>
        <c:crossAx val="299079880"/>
        <c:crosses val="autoZero"/>
        <c:auto val="1"/>
        <c:lblAlgn val="ctr"/>
        <c:lblOffset val="100"/>
        <c:noMultiLvlLbl val="0"/>
      </c:catAx>
      <c:valAx>
        <c:axId val="299079880"/>
        <c:scaling>
          <c:orientation val="minMax"/>
          <c:max val="1200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079488"/>
        <c:crosses val="autoZero"/>
        <c:crossBetween val="between"/>
        <c:majorUnit val="200"/>
      </c:valAx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ED-47DB-B365-5CB5BECE7B6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ED-47DB-B365-5CB5BECE7B6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ED-47DB-B365-5CB5BECE7B6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ED-47DB-B365-5CB5BECE7B61}"/>
              </c:ext>
            </c:extLst>
          </c:dPt>
          <c:dLbls>
            <c:dLbl>
              <c:idx val="0"/>
              <c:layout>
                <c:manualLayout>
                  <c:x val="1.5389068141760536E-2"/>
                  <c:y val="0.24346002338749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ED-47DB-B365-5CB5BECE7B61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D-47DB-B365-5CB5BECE7B61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ED-47DB-B365-5CB5BECE7B61}"/>
                </c:ext>
              </c:extLst>
            </c:dLbl>
            <c:dLbl>
              <c:idx val="3"/>
              <c:layout>
                <c:manualLayout>
                  <c:x val="5.4220991831459052E-3"/>
                  <c:y val="0.27282461747483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ED-47DB-B365-5CB5BECE7B61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2018-sivil'!$B$7:$E$7</c:f>
              <c:numCache>
                <c:formatCode>_(* #,##0_);_(* \(#,##0\);_(* "-"??_);_(@_)</c:formatCode>
                <c:ptCount val="4"/>
                <c:pt idx="0">
                  <c:v>5744</c:v>
                </c:pt>
                <c:pt idx="1">
                  <c:v>433</c:v>
                </c:pt>
                <c:pt idx="2">
                  <c:v>441</c:v>
                </c:pt>
                <c:pt idx="3">
                  <c:v>5736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E2ED-47DB-B365-5CB5BECE7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7224"/>
        <c:axId val="298867616"/>
        <c:axId val="0"/>
      </c:bar3DChart>
      <c:catAx>
        <c:axId val="298867224"/>
        <c:scaling>
          <c:orientation val="minMax"/>
        </c:scaling>
        <c:delete val="1"/>
        <c:axPos val="b"/>
        <c:majorTickMark val="out"/>
        <c:minorTickMark val="none"/>
        <c:tickLblPos val="none"/>
        <c:crossAx val="298867616"/>
        <c:crosses val="autoZero"/>
        <c:auto val="1"/>
        <c:lblAlgn val="ctr"/>
        <c:lblOffset val="100"/>
        <c:noMultiLvlLbl val="0"/>
      </c:catAx>
      <c:valAx>
        <c:axId val="298867616"/>
        <c:scaling>
          <c:orientation val="minMax"/>
          <c:max val="6000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7224"/>
        <c:crosses val="autoZero"/>
        <c:crossBetween val="between"/>
        <c:majorUnit val="1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42E-43AD-B525-E44F7047E21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42E-43AD-B525-E44F7047E21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42E-43AD-B525-E44F7047E21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42E-43AD-B525-E44F7047E212}"/>
              </c:ext>
            </c:extLst>
          </c:dPt>
          <c:dLbls>
            <c:dLbl>
              <c:idx val="0"/>
              <c:layout>
                <c:manualLayout>
                  <c:x val="7.1474739189234787E-3"/>
                  <c:y val="0.32781102253808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E-43AD-B525-E44F7047E212}"/>
                </c:ext>
              </c:extLst>
            </c:dLbl>
            <c:dLbl>
              <c:idx val="1"/>
              <c:layout>
                <c:manualLayout>
                  <c:x val="3.18725232916202E-2"/>
                  <c:y val="-3.080308030803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2E-43AD-B525-E44F7047E212}"/>
                </c:ext>
              </c:extLst>
            </c:dLbl>
            <c:dLbl>
              <c:idx val="2"/>
              <c:layout>
                <c:manualLayout>
                  <c:x val="1.59362616458101E-2"/>
                  <c:y val="-2.200220022002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E-43AD-B525-E44F7047E212}"/>
                </c:ext>
              </c:extLst>
            </c:dLbl>
            <c:dLbl>
              <c:idx val="3"/>
              <c:layout>
                <c:manualLayout>
                  <c:x val="1.593612829371744E-2"/>
                  <c:y val="0.24585826690356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2E-43AD-B525-E44F7047E212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'JANUARI 2018-sivil'!$B$8:$E$8</c:f>
              <c:numCache>
                <c:formatCode>_-* #,##0_-;\-* #,##0_-;_-* "-"??_-;_-@_-</c:formatCode>
                <c:ptCount val="4"/>
                <c:pt idx="0">
                  <c:v>15619</c:v>
                </c:pt>
                <c:pt idx="1">
                  <c:v>6076</c:v>
                </c:pt>
                <c:pt idx="2">
                  <c:v>5377</c:v>
                </c:pt>
                <c:pt idx="3">
                  <c:v>16318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A42E-43AD-B525-E44F7047E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shape val="box"/>
        <c:axId val="298868400"/>
        <c:axId val="298868792"/>
        <c:axId val="0"/>
      </c:bar3DChart>
      <c:catAx>
        <c:axId val="298868400"/>
        <c:scaling>
          <c:orientation val="minMax"/>
        </c:scaling>
        <c:delete val="1"/>
        <c:axPos val="b"/>
        <c:majorTickMark val="out"/>
        <c:minorTickMark val="none"/>
        <c:tickLblPos val="none"/>
        <c:crossAx val="298868792"/>
        <c:crosses val="autoZero"/>
        <c:auto val="1"/>
        <c:lblAlgn val="ctr"/>
        <c:lblOffset val="100"/>
        <c:noMultiLvlLbl val="0"/>
      </c:catAx>
      <c:valAx>
        <c:axId val="298868792"/>
        <c:scaling>
          <c:orientation val="minMax"/>
          <c:max val="18000"/>
        </c:scaling>
        <c:delete val="0"/>
        <c:axPos val="l"/>
        <c:minorGridlines>
          <c:spPr>
            <a:ln>
              <a:solidFill>
                <a:srgbClr val="FFFF00"/>
              </a:solidFill>
            </a:ln>
          </c:spPr>
        </c:min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8868400"/>
        <c:crosses val="autoZero"/>
        <c:crossBetween val="between"/>
        <c:majorUnit val="2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400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996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787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333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88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972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052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725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65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866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662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EB69-D4BD-4F00-92CF-C6C17F42DD68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9C80-3D0F-4029-B878-996CFDF2FF8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160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microsoft.com/office/2007/relationships/hdphoto" Target="../media/hdphoto1.wdp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microsoft.com/office/2007/relationships/hdphoto" Target="../media/hdphoto1.wdp"/><Relationship Id="rId7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microsoft.com/office/2007/relationships/hdphoto" Target="../media/hdphoto1.wdp"/><Relationship Id="rId7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microsoft.com/office/2007/relationships/hdphoto" Target="../media/hdphoto1.wdp"/><Relationship Id="rId7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C78D6-7295-1CF0-7289-BD2C8B58B6B1}"/>
              </a:ext>
            </a:extLst>
          </p:cNvPr>
          <p:cNvSpPr/>
          <p:nvPr/>
        </p:nvSpPr>
        <p:spPr>
          <a:xfrm>
            <a:off x="0" y="0"/>
            <a:ext cx="3429000" cy="32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DED9E-CDA5-8255-2256-FF10B3625038}"/>
              </a:ext>
            </a:extLst>
          </p:cNvPr>
          <p:cNvSpPr/>
          <p:nvPr/>
        </p:nvSpPr>
        <p:spPr>
          <a:xfrm>
            <a:off x="3429000" y="0"/>
            <a:ext cx="3429000" cy="327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9B83C-8C6D-086D-7F4B-3BCDA75FCCA9}"/>
              </a:ext>
            </a:extLst>
          </p:cNvPr>
          <p:cNvSpPr/>
          <p:nvPr/>
        </p:nvSpPr>
        <p:spPr>
          <a:xfrm>
            <a:off x="0" y="3276000"/>
            <a:ext cx="3429000" cy="32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D9E14-1F12-ED6F-B631-BAF371713681}"/>
              </a:ext>
            </a:extLst>
          </p:cNvPr>
          <p:cNvSpPr/>
          <p:nvPr/>
        </p:nvSpPr>
        <p:spPr>
          <a:xfrm>
            <a:off x="3429000" y="3276000"/>
            <a:ext cx="3429000" cy="327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3F87D5-0C77-473A-3251-0E9FCA8397BD}"/>
              </a:ext>
            </a:extLst>
          </p:cNvPr>
          <p:cNvSpPr/>
          <p:nvPr/>
        </p:nvSpPr>
        <p:spPr>
          <a:xfrm>
            <a:off x="0" y="6552000"/>
            <a:ext cx="3429000" cy="29807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87EF7-C77B-791D-D325-5A65C061D6B2}"/>
              </a:ext>
            </a:extLst>
          </p:cNvPr>
          <p:cNvSpPr/>
          <p:nvPr/>
        </p:nvSpPr>
        <p:spPr>
          <a:xfrm>
            <a:off x="3429000" y="6552000"/>
            <a:ext cx="3429000" cy="2980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764A44-D9F5-B07D-61F3-A6FB938F7418}"/>
              </a:ext>
            </a:extLst>
          </p:cNvPr>
          <p:cNvSpPr/>
          <p:nvPr/>
        </p:nvSpPr>
        <p:spPr>
          <a:xfrm>
            <a:off x="-760363" y="26185"/>
            <a:ext cx="4949724" cy="21251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2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LAPORAN STATISTIK 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2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BULANAN 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3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KES SIVIL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4403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5B45E-C1FC-9C4E-0A02-079BA687A49B}"/>
              </a:ext>
            </a:extLst>
          </p:cNvPr>
          <p:cNvSpPr txBox="1"/>
          <p:nvPr/>
        </p:nvSpPr>
        <p:spPr>
          <a:xfrm>
            <a:off x="96131" y="1411476"/>
            <a:ext cx="3352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3000" b="1" dirty="0">
                <a:latin typeface="Cambria" pitchFamily="18" charset="0"/>
              </a:rPr>
              <a:t>MEI 2025</a:t>
            </a:r>
            <a:endParaRPr kumimoji="0" lang="en-MY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http://www.kehakiman.gov.my/sites/default/files/poj-background-banner-v4.jpg">
            <a:extLst>
              <a:ext uri="{FF2B5EF4-FFF2-40B4-BE49-F238E27FC236}">
                <a16:creationId xmlns:a16="http://schemas.microsoft.com/office/drawing/2014/main" id="{B0E691DC-7926-2E86-0F37-5B2DD59A3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9" r="37172" b="10014"/>
          <a:stretch/>
        </p:blipFill>
        <p:spPr bwMode="auto">
          <a:xfrm>
            <a:off x="38452" y="1987018"/>
            <a:ext cx="3352095" cy="13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5C5C838-BA30-C67A-98E7-22B692A6F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221465"/>
              </p:ext>
            </p:extLst>
          </p:nvPr>
        </p:nvGraphicFramePr>
        <p:xfrm>
          <a:off x="3428999" y="49786"/>
          <a:ext cx="3294417" cy="327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2B5CFE2-7192-4930-11A9-9DDB03DEEAC7}"/>
              </a:ext>
            </a:extLst>
          </p:cNvPr>
          <p:cNvSpPr txBox="1"/>
          <p:nvPr/>
        </p:nvSpPr>
        <p:spPr>
          <a:xfrm>
            <a:off x="3390547" y="-1338"/>
            <a:ext cx="34674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Persekutuan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A061A5E-2D45-9CE7-1031-12F72B98D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14652"/>
              </p:ext>
            </p:extLst>
          </p:nvPr>
        </p:nvGraphicFramePr>
        <p:xfrm>
          <a:off x="-6845" y="3536673"/>
          <a:ext cx="3352095" cy="296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9B6A756-4336-BEAB-FF63-8F5C8E3E0145}"/>
              </a:ext>
            </a:extLst>
          </p:cNvPr>
          <p:cNvSpPr txBox="1"/>
          <p:nvPr/>
        </p:nvSpPr>
        <p:spPr>
          <a:xfrm>
            <a:off x="559381" y="3279205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Rayuan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CDE812E-9C91-94DE-45CE-F6DDF59A3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874229"/>
              </p:ext>
            </p:extLst>
          </p:nvPr>
        </p:nvGraphicFramePr>
        <p:xfrm>
          <a:off x="3428998" y="3536673"/>
          <a:ext cx="3429002" cy="304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A85F6EA-4B17-BF38-03C3-725A258CCC19}"/>
              </a:ext>
            </a:extLst>
          </p:cNvPr>
          <p:cNvSpPr txBox="1"/>
          <p:nvPr/>
        </p:nvSpPr>
        <p:spPr>
          <a:xfrm>
            <a:off x="4189361" y="3296446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Tinggi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8157173-5185-6ED1-731D-56914EE46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394893"/>
              </p:ext>
            </p:extLst>
          </p:nvPr>
        </p:nvGraphicFramePr>
        <p:xfrm>
          <a:off x="91384" y="6846972"/>
          <a:ext cx="3337614" cy="267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4A60AB5-0484-B568-F41A-4AB34E3AF207}"/>
              </a:ext>
            </a:extLst>
          </p:cNvPr>
          <p:cNvSpPr txBox="1"/>
          <p:nvPr/>
        </p:nvSpPr>
        <p:spPr>
          <a:xfrm>
            <a:off x="581375" y="6552000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Sesyen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CE969A0-1F2B-DBE1-AA49-238618453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914036"/>
              </p:ext>
            </p:extLst>
          </p:nvPr>
        </p:nvGraphicFramePr>
        <p:xfrm>
          <a:off x="3515476" y="6840097"/>
          <a:ext cx="3342522" cy="264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C3FAB94-89DF-E70B-8E45-FCD35856BA37}"/>
              </a:ext>
            </a:extLst>
          </p:cNvPr>
          <p:cNvSpPr txBox="1"/>
          <p:nvPr/>
        </p:nvSpPr>
        <p:spPr>
          <a:xfrm>
            <a:off x="4189361" y="6564153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Majistret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FB59B4-0D61-ACC9-9AFC-C28B19A8311D}"/>
              </a:ext>
            </a:extLst>
          </p:cNvPr>
          <p:cNvGrpSpPr/>
          <p:nvPr/>
        </p:nvGrpSpPr>
        <p:grpSpPr>
          <a:xfrm>
            <a:off x="669021" y="9617810"/>
            <a:ext cx="5633143" cy="252223"/>
            <a:chOff x="669021" y="9532746"/>
            <a:chExt cx="5633143" cy="2522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D977EF-4EA8-7B9E-5576-A45B3A88BB5F}"/>
                </a:ext>
              </a:extLst>
            </p:cNvPr>
            <p:cNvSpPr txBox="1"/>
            <p:nvPr/>
          </p:nvSpPr>
          <p:spPr>
            <a:xfrm>
              <a:off x="2501027" y="9549820"/>
              <a:ext cx="920610" cy="19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Daftar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596087-4329-7761-222D-D1F2C643B97D}"/>
                </a:ext>
              </a:extLst>
            </p:cNvPr>
            <p:cNvSpPr txBox="1"/>
            <p:nvPr/>
          </p:nvSpPr>
          <p:spPr>
            <a:xfrm>
              <a:off x="3660458" y="9559378"/>
              <a:ext cx="1630914" cy="19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Selesai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962C11-2859-DC82-3BC7-4AE08399C3D4}"/>
                </a:ext>
              </a:extLst>
            </p:cNvPr>
            <p:cNvSpPr txBox="1"/>
            <p:nvPr/>
          </p:nvSpPr>
          <p:spPr>
            <a:xfrm>
              <a:off x="4671250" y="9559384"/>
              <a:ext cx="1630914" cy="19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Baki</a:t>
              </a:r>
              <a:r>
                <a:rPr kumimoji="0" lang="en-US" sz="123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Tertunggak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56F7DF-1919-0887-65EF-231DDF2509A8}"/>
                </a:ext>
              </a:extLst>
            </p:cNvPr>
            <p:cNvSpPr/>
            <p:nvPr/>
          </p:nvSpPr>
          <p:spPr>
            <a:xfrm>
              <a:off x="669021" y="9609986"/>
              <a:ext cx="286075" cy="13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A14A87-D782-1EA2-C382-D33D6FE6FD08}"/>
                </a:ext>
              </a:extLst>
            </p:cNvPr>
            <p:cNvSpPr txBox="1"/>
            <p:nvPr/>
          </p:nvSpPr>
          <p:spPr>
            <a:xfrm>
              <a:off x="887583" y="9532746"/>
              <a:ext cx="1439346" cy="19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Baki</a:t>
              </a:r>
              <a:r>
                <a:rPr kumimoji="0" lang="en-US" sz="123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Bulan</a:t>
              </a:r>
              <a:r>
                <a:rPr kumimoji="0" lang="en-US" sz="123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Lepas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714F4D-C6B0-96BD-A0BA-FFE93E869096}"/>
                </a:ext>
              </a:extLst>
            </p:cNvPr>
            <p:cNvSpPr/>
            <p:nvPr/>
          </p:nvSpPr>
          <p:spPr>
            <a:xfrm>
              <a:off x="2278444" y="9645468"/>
              <a:ext cx="260068" cy="1395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3580C1-5443-DB5B-570F-E0AC6B83AFEA}"/>
                </a:ext>
              </a:extLst>
            </p:cNvPr>
            <p:cNvSpPr/>
            <p:nvPr/>
          </p:nvSpPr>
          <p:spPr>
            <a:xfrm>
              <a:off x="3412325" y="9631385"/>
              <a:ext cx="286075" cy="13950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00F91B-768C-2F02-0B34-75FECDFFA006}"/>
                </a:ext>
              </a:extLst>
            </p:cNvPr>
            <p:cNvSpPr/>
            <p:nvPr/>
          </p:nvSpPr>
          <p:spPr>
            <a:xfrm>
              <a:off x="4432429" y="9641327"/>
              <a:ext cx="286075" cy="13950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10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C78D6-7295-1CF0-7289-BD2C8B58B6B1}"/>
              </a:ext>
            </a:extLst>
          </p:cNvPr>
          <p:cNvSpPr/>
          <p:nvPr/>
        </p:nvSpPr>
        <p:spPr>
          <a:xfrm>
            <a:off x="0" y="0"/>
            <a:ext cx="3429000" cy="32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DED9E-CDA5-8255-2256-FF10B3625038}"/>
              </a:ext>
            </a:extLst>
          </p:cNvPr>
          <p:cNvSpPr/>
          <p:nvPr/>
        </p:nvSpPr>
        <p:spPr>
          <a:xfrm>
            <a:off x="3429000" y="0"/>
            <a:ext cx="3429000" cy="327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9B83C-8C6D-086D-7F4B-3BCDA75FCCA9}"/>
              </a:ext>
            </a:extLst>
          </p:cNvPr>
          <p:cNvSpPr/>
          <p:nvPr/>
        </p:nvSpPr>
        <p:spPr>
          <a:xfrm>
            <a:off x="0" y="3276000"/>
            <a:ext cx="3429000" cy="32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D9E14-1F12-ED6F-B631-BAF371713681}"/>
              </a:ext>
            </a:extLst>
          </p:cNvPr>
          <p:cNvSpPr/>
          <p:nvPr/>
        </p:nvSpPr>
        <p:spPr>
          <a:xfrm>
            <a:off x="3429000" y="3276000"/>
            <a:ext cx="3429000" cy="327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3F87D5-0C77-473A-3251-0E9FCA8397BD}"/>
              </a:ext>
            </a:extLst>
          </p:cNvPr>
          <p:cNvSpPr/>
          <p:nvPr/>
        </p:nvSpPr>
        <p:spPr>
          <a:xfrm>
            <a:off x="0" y="6552000"/>
            <a:ext cx="3429000" cy="29807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87EF7-C77B-791D-D325-5A65C061D6B2}"/>
              </a:ext>
            </a:extLst>
          </p:cNvPr>
          <p:cNvSpPr/>
          <p:nvPr/>
        </p:nvSpPr>
        <p:spPr>
          <a:xfrm>
            <a:off x="3429000" y="6552000"/>
            <a:ext cx="3429000" cy="2980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764A44-D9F5-B07D-61F3-A6FB938F7418}"/>
              </a:ext>
            </a:extLst>
          </p:cNvPr>
          <p:cNvSpPr/>
          <p:nvPr/>
        </p:nvSpPr>
        <p:spPr>
          <a:xfrm>
            <a:off x="-760363" y="26185"/>
            <a:ext cx="4949724" cy="21251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2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LAPORAN STATISTIK 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2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BULANAN 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KES </a:t>
            </a:r>
            <a:r>
              <a:rPr lang="en-US" sz="4000" b="1" u="sng" dirty="0">
                <a:latin typeface="Cambria" pitchFamily="18" charset="0"/>
              </a:rPr>
              <a:t>JENAYAH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4403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5B45E-C1FC-9C4E-0A02-079BA687A49B}"/>
              </a:ext>
            </a:extLst>
          </p:cNvPr>
          <p:cNvSpPr txBox="1"/>
          <p:nvPr/>
        </p:nvSpPr>
        <p:spPr>
          <a:xfrm>
            <a:off x="96131" y="1411476"/>
            <a:ext cx="3352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3000" b="1" dirty="0">
                <a:latin typeface="Cambria" pitchFamily="18" charset="0"/>
              </a:rPr>
              <a:t>MEI 2025</a:t>
            </a:r>
            <a:endParaRPr kumimoji="0" lang="en-MY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http://www.kehakiman.gov.my/sites/default/files/poj-background-banner-v4.jpg">
            <a:extLst>
              <a:ext uri="{FF2B5EF4-FFF2-40B4-BE49-F238E27FC236}">
                <a16:creationId xmlns:a16="http://schemas.microsoft.com/office/drawing/2014/main" id="{B0E691DC-7926-2E86-0F37-5B2DD59A3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9" r="37172" b="10014"/>
          <a:stretch/>
        </p:blipFill>
        <p:spPr bwMode="auto">
          <a:xfrm>
            <a:off x="38452" y="1987018"/>
            <a:ext cx="3352095" cy="13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5C5C838-BA30-C67A-98E7-22B692A6F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588658"/>
              </p:ext>
            </p:extLst>
          </p:nvPr>
        </p:nvGraphicFramePr>
        <p:xfrm>
          <a:off x="3428999" y="49786"/>
          <a:ext cx="3294417" cy="327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2B5CFE2-7192-4930-11A9-9DDB03DEEAC7}"/>
              </a:ext>
            </a:extLst>
          </p:cNvPr>
          <p:cNvSpPr txBox="1"/>
          <p:nvPr/>
        </p:nvSpPr>
        <p:spPr>
          <a:xfrm>
            <a:off x="3390547" y="-1338"/>
            <a:ext cx="34674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Persekutuan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A061A5E-2D45-9CE7-1031-12F72B98D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060103"/>
              </p:ext>
            </p:extLst>
          </p:nvPr>
        </p:nvGraphicFramePr>
        <p:xfrm>
          <a:off x="-6845" y="3536673"/>
          <a:ext cx="3352095" cy="296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9B6A756-4336-BEAB-FF63-8F5C8E3E0145}"/>
              </a:ext>
            </a:extLst>
          </p:cNvPr>
          <p:cNvSpPr txBox="1"/>
          <p:nvPr/>
        </p:nvSpPr>
        <p:spPr>
          <a:xfrm>
            <a:off x="559381" y="3279205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Rayuan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CDE812E-9C91-94DE-45CE-F6DDF59A3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644088"/>
              </p:ext>
            </p:extLst>
          </p:nvPr>
        </p:nvGraphicFramePr>
        <p:xfrm>
          <a:off x="3428998" y="3536673"/>
          <a:ext cx="3429002" cy="304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A85F6EA-4B17-BF38-03C3-725A258CCC19}"/>
              </a:ext>
            </a:extLst>
          </p:cNvPr>
          <p:cNvSpPr txBox="1"/>
          <p:nvPr/>
        </p:nvSpPr>
        <p:spPr>
          <a:xfrm>
            <a:off x="4189361" y="3296446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Tinggi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8157173-5185-6ED1-731D-56914EE46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189318"/>
              </p:ext>
            </p:extLst>
          </p:nvPr>
        </p:nvGraphicFramePr>
        <p:xfrm>
          <a:off x="91384" y="6846972"/>
          <a:ext cx="3337614" cy="267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4A60AB5-0484-B568-F41A-4AB34E3AF207}"/>
              </a:ext>
            </a:extLst>
          </p:cNvPr>
          <p:cNvSpPr txBox="1"/>
          <p:nvPr/>
        </p:nvSpPr>
        <p:spPr>
          <a:xfrm>
            <a:off x="581375" y="6552000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Sesyen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CE969A0-1F2B-DBE1-AA49-238618453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057418"/>
              </p:ext>
            </p:extLst>
          </p:nvPr>
        </p:nvGraphicFramePr>
        <p:xfrm>
          <a:off x="3515476" y="6840097"/>
          <a:ext cx="3342522" cy="264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C3FAB94-89DF-E70B-8E45-FCD35856BA37}"/>
              </a:ext>
            </a:extLst>
          </p:cNvPr>
          <p:cNvSpPr txBox="1"/>
          <p:nvPr/>
        </p:nvSpPr>
        <p:spPr>
          <a:xfrm>
            <a:off x="4189361" y="6564153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Mahkamah</a:t>
            </a: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51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Majistret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FB59B4-0D61-ACC9-9AFC-C28B19A8311D}"/>
              </a:ext>
            </a:extLst>
          </p:cNvPr>
          <p:cNvGrpSpPr/>
          <p:nvPr/>
        </p:nvGrpSpPr>
        <p:grpSpPr>
          <a:xfrm>
            <a:off x="669021" y="9617810"/>
            <a:ext cx="5633143" cy="252223"/>
            <a:chOff x="669021" y="9532746"/>
            <a:chExt cx="5633143" cy="2522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D977EF-4EA8-7B9E-5576-A45B3A88BB5F}"/>
                </a:ext>
              </a:extLst>
            </p:cNvPr>
            <p:cNvSpPr txBox="1"/>
            <p:nvPr/>
          </p:nvSpPr>
          <p:spPr>
            <a:xfrm>
              <a:off x="2501027" y="9549820"/>
              <a:ext cx="920610" cy="19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Daftar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596087-4329-7761-222D-D1F2C643B97D}"/>
                </a:ext>
              </a:extLst>
            </p:cNvPr>
            <p:cNvSpPr txBox="1"/>
            <p:nvPr/>
          </p:nvSpPr>
          <p:spPr>
            <a:xfrm>
              <a:off x="3660458" y="9559378"/>
              <a:ext cx="1630914" cy="19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Selesai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962C11-2859-DC82-3BC7-4AE08399C3D4}"/>
                </a:ext>
              </a:extLst>
            </p:cNvPr>
            <p:cNvSpPr txBox="1"/>
            <p:nvPr/>
          </p:nvSpPr>
          <p:spPr>
            <a:xfrm>
              <a:off x="4671250" y="9559384"/>
              <a:ext cx="1630914" cy="19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Baki</a:t>
              </a:r>
              <a:r>
                <a:rPr kumimoji="0" lang="en-US" sz="123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Tertunggak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56F7DF-1919-0887-65EF-231DDF2509A8}"/>
                </a:ext>
              </a:extLst>
            </p:cNvPr>
            <p:cNvSpPr/>
            <p:nvPr/>
          </p:nvSpPr>
          <p:spPr>
            <a:xfrm>
              <a:off x="669021" y="9609986"/>
              <a:ext cx="286075" cy="13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A14A87-D782-1EA2-C382-D33D6FE6FD08}"/>
                </a:ext>
              </a:extLst>
            </p:cNvPr>
            <p:cNvSpPr txBox="1"/>
            <p:nvPr/>
          </p:nvSpPr>
          <p:spPr>
            <a:xfrm>
              <a:off x="887583" y="9532746"/>
              <a:ext cx="1439346" cy="19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Baki</a:t>
              </a:r>
              <a:r>
                <a:rPr kumimoji="0" lang="en-US" sz="123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Bulan</a:t>
              </a:r>
              <a:r>
                <a:rPr kumimoji="0" lang="en-US" sz="123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3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Lepas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714F4D-C6B0-96BD-A0BA-FFE93E869096}"/>
                </a:ext>
              </a:extLst>
            </p:cNvPr>
            <p:cNvSpPr/>
            <p:nvPr/>
          </p:nvSpPr>
          <p:spPr>
            <a:xfrm>
              <a:off x="2278444" y="9645468"/>
              <a:ext cx="260068" cy="1395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3580C1-5443-DB5B-570F-E0AC6B83AFEA}"/>
                </a:ext>
              </a:extLst>
            </p:cNvPr>
            <p:cNvSpPr/>
            <p:nvPr/>
          </p:nvSpPr>
          <p:spPr>
            <a:xfrm>
              <a:off x="3412325" y="9631385"/>
              <a:ext cx="286075" cy="13950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00F91B-768C-2F02-0B34-75FECDFFA006}"/>
                </a:ext>
              </a:extLst>
            </p:cNvPr>
            <p:cNvSpPr/>
            <p:nvPr/>
          </p:nvSpPr>
          <p:spPr>
            <a:xfrm>
              <a:off x="4432429" y="9641327"/>
              <a:ext cx="286075" cy="13950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20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C78D6-7295-1CF0-7289-BD2C8B58B6B1}"/>
              </a:ext>
            </a:extLst>
          </p:cNvPr>
          <p:cNvSpPr/>
          <p:nvPr/>
        </p:nvSpPr>
        <p:spPr>
          <a:xfrm>
            <a:off x="0" y="0"/>
            <a:ext cx="3429000" cy="32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DED9E-CDA5-8255-2256-FF10B3625038}"/>
              </a:ext>
            </a:extLst>
          </p:cNvPr>
          <p:cNvSpPr/>
          <p:nvPr/>
        </p:nvSpPr>
        <p:spPr>
          <a:xfrm>
            <a:off x="3429000" y="0"/>
            <a:ext cx="3429000" cy="327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9B83C-8C6D-086D-7F4B-3BCDA75FCCA9}"/>
              </a:ext>
            </a:extLst>
          </p:cNvPr>
          <p:cNvSpPr/>
          <p:nvPr/>
        </p:nvSpPr>
        <p:spPr>
          <a:xfrm>
            <a:off x="0" y="3276000"/>
            <a:ext cx="3429000" cy="32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D9E14-1F12-ED6F-B631-BAF371713681}"/>
              </a:ext>
            </a:extLst>
          </p:cNvPr>
          <p:cNvSpPr/>
          <p:nvPr/>
        </p:nvSpPr>
        <p:spPr>
          <a:xfrm>
            <a:off x="3429000" y="3276000"/>
            <a:ext cx="3429000" cy="327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3F87D5-0C77-473A-3251-0E9FCA8397BD}"/>
              </a:ext>
            </a:extLst>
          </p:cNvPr>
          <p:cNvSpPr/>
          <p:nvPr/>
        </p:nvSpPr>
        <p:spPr>
          <a:xfrm>
            <a:off x="0" y="6552000"/>
            <a:ext cx="3429000" cy="29807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87EF7-C77B-791D-D325-5A65C061D6B2}"/>
              </a:ext>
            </a:extLst>
          </p:cNvPr>
          <p:cNvSpPr/>
          <p:nvPr/>
        </p:nvSpPr>
        <p:spPr>
          <a:xfrm>
            <a:off x="3429000" y="6552000"/>
            <a:ext cx="3429000" cy="2980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764A44-D9F5-B07D-61F3-A6FB938F7418}"/>
              </a:ext>
            </a:extLst>
          </p:cNvPr>
          <p:cNvSpPr/>
          <p:nvPr/>
        </p:nvSpPr>
        <p:spPr>
          <a:xfrm>
            <a:off x="-760363" y="26185"/>
            <a:ext cx="4949724" cy="2124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MONTHLY STATISTICS 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REPORT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CIVIL CASES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4403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5B45E-C1FC-9C4E-0A02-079BA687A49B}"/>
              </a:ext>
            </a:extLst>
          </p:cNvPr>
          <p:cNvSpPr txBox="1"/>
          <p:nvPr/>
        </p:nvSpPr>
        <p:spPr>
          <a:xfrm>
            <a:off x="96131" y="1411476"/>
            <a:ext cx="3352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3000" b="1" dirty="0">
                <a:latin typeface="Cambria" pitchFamily="18" charset="0"/>
              </a:rPr>
              <a:t>MAY 2025</a:t>
            </a:r>
            <a:endParaRPr kumimoji="0" lang="en-MY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http://www.kehakiman.gov.my/sites/default/files/poj-background-banner-v4.jpg">
            <a:extLst>
              <a:ext uri="{FF2B5EF4-FFF2-40B4-BE49-F238E27FC236}">
                <a16:creationId xmlns:a16="http://schemas.microsoft.com/office/drawing/2014/main" id="{B0E691DC-7926-2E86-0F37-5B2DD59A3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9" r="37172" b="10014"/>
          <a:stretch/>
        </p:blipFill>
        <p:spPr bwMode="auto">
          <a:xfrm>
            <a:off x="38452" y="1987018"/>
            <a:ext cx="3352095" cy="13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B5CFE2-7192-4930-11A9-9DDB03DEEAC7}"/>
              </a:ext>
            </a:extLst>
          </p:cNvPr>
          <p:cNvSpPr txBox="1"/>
          <p:nvPr/>
        </p:nvSpPr>
        <p:spPr>
          <a:xfrm>
            <a:off x="3390547" y="-1338"/>
            <a:ext cx="34674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Court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B6A756-4336-BEAB-FF63-8F5C8E3E0145}"/>
              </a:ext>
            </a:extLst>
          </p:cNvPr>
          <p:cNvSpPr txBox="1"/>
          <p:nvPr/>
        </p:nvSpPr>
        <p:spPr>
          <a:xfrm>
            <a:off x="559381" y="3279205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 of Appeal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85F6EA-4B17-BF38-03C3-725A258CCC19}"/>
              </a:ext>
            </a:extLst>
          </p:cNvPr>
          <p:cNvSpPr txBox="1"/>
          <p:nvPr/>
        </p:nvSpPr>
        <p:spPr>
          <a:xfrm>
            <a:off x="4189361" y="3296446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Court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A60AB5-0484-B568-F41A-4AB34E3AF207}"/>
              </a:ext>
            </a:extLst>
          </p:cNvPr>
          <p:cNvSpPr txBox="1"/>
          <p:nvPr/>
        </p:nvSpPr>
        <p:spPr>
          <a:xfrm>
            <a:off x="581375" y="6552000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Sessions Court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3FAB94-89DF-E70B-8E45-FCD35856BA37}"/>
              </a:ext>
            </a:extLst>
          </p:cNvPr>
          <p:cNvSpPr txBox="1"/>
          <p:nvPr/>
        </p:nvSpPr>
        <p:spPr>
          <a:xfrm>
            <a:off x="4189361" y="6564153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Magistrates Court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FB59B4-0D61-ACC9-9AFC-C28B19A8311D}"/>
              </a:ext>
            </a:extLst>
          </p:cNvPr>
          <p:cNvGrpSpPr/>
          <p:nvPr/>
        </p:nvGrpSpPr>
        <p:grpSpPr>
          <a:xfrm>
            <a:off x="669021" y="9617810"/>
            <a:ext cx="5633143" cy="484574"/>
            <a:chOff x="669021" y="9532746"/>
            <a:chExt cx="5633143" cy="4845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D977EF-4EA8-7B9E-5576-A45B3A88BB5F}"/>
                </a:ext>
              </a:extLst>
            </p:cNvPr>
            <p:cNvSpPr txBox="1"/>
            <p:nvPr/>
          </p:nvSpPr>
          <p:spPr>
            <a:xfrm>
              <a:off x="2425572" y="9549820"/>
              <a:ext cx="996065" cy="46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4439">
                <a:defRPr/>
              </a:pPr>
              <a:r>
                <a:rPr lang="en-US" sz="1238" dirty="0">
                  <a:solidFill>
                    <a:prstClr val="black"/>
                  </a:solidFill>
                  <a:latin typeface="Calibri" panose="020F0502020204030204"/>
                </a:rPr>
                <a:t>Registration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596087-4329-7761-222D-D1F2C643B97D}"/>
                </a:ext>
              </a:extLst>
            </p:cNvPr>
            <p:cNvSpPr txBox="1"/>
            <p:nvPr/>
          </p:nvSpPr>
          <p:spPr>
            <a:xfrm>
              <a:off x="3660458" y="9559378"/>
              <a:ext cx="1630914" cy="28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Disposal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962C11-2859-DC82-3BC7-4AE08399C3D4}"/>
                </a:ext>
              </a:extLst>
            </p:cNvPr>
            <p:cNvSpPr txBox="1"/>
            <p:nvPr/>
          </p:nvSpPr>
          <p:spPr>
            <a:xfrm>
              <a:off x="4671250" y="9559384"/>
              <a:ext cx="1630914" cy="28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38" dirty="0">
                  <a:solidFill>
                    <a:prstClr val="black"/>
                  </a:solidFill>
                  <a:latin typeface="Calibri" panose="020F0502020204030204"/>
                </a:rPr>
                <a:t>Balance Carry Forward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56F7DF-1919-0887-65EF-231DDF2509A8}"/>
                </a:ext>
              </a:extLst>
            </p:cNvPr>
            <p:cNvSpPr/>
            <p:nvPr/>
          </p:nvSpPr>
          <p:spPr>
            <a:xfrm>
              <a:off x="669021" y="9609986"/>
              <a:ext cx="286075" cy="13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A14A87-D782-1EA2-C382-D33D6FE6FD08}"/>
                </a:ext>
              </a:extLst>
            </p:cNvPr>
            <p:cNvSpPr txBox="1"/>
            <p:nvPr/>
          </p:nvSpPr>
          <p:spPr>
            <a:xfrm>
              <a:off x="919666" y="9532746"/>
              <a:ext cx="176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 Narrow" panose="020B0606020202030204" pitchFamily="34" charset="0"/>
                </a:rPr>
                <a:t>Balance Last Month</a:t>
              </a:r>
              <a:endParaRPr lang="en-MY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714F4D-C6B0-96BD-A0BA-FFE93E869096}"/>
                </a:ext>
              </a:extLst>
            </p:cNvPr>
            <p:cNvSpPr/>
            <p:nvPr/>
          </p:nvSpPr>
          <p:spPr>
            <a:xfrm>
              <a:off x="2198234" y="9645468"/>
              <a:ext cx="260068" cy="1395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3580C1-5443-DB5B-570F-E0AC6B83AFEA}"/>
                </a:ext>
              </a:extLst>
            </p:cNvPr>
            <p:cNvSpPr/>
            <p:nvPr/>
          </p:nvSpPr>
          <p:spPr>
            <a:xfrm>
              <a:off x="3412325" y="9631385"/>
              <a:ext cx="286075" cy="13950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00F91B-768C-2F02-0B34-75FECDFFA006}"/>
                </a:ext>
              </a:extLst>
            </p:cNvPr>
            <p:cNvSpPr/>
            <p:nvPr/>
          </p:nvSpPr>
          <p:spPr>
            <a:xfrm>
              <a:off x="4432429" y="9641327"/>
              <a:ext cx="286075" cy="13950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91EC3CF0-90F9-21A7-98E1-DE970B4E1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228039"/>
              </p:ext>
            </p:extLst>
          </p:nvPr>
        </p:nvGraphicFramePr>
        <p:xfrm>
          <a:off x="3428999" y="49786"/>
          <a:ext cx="3294417" cy="327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9EB87A4D-4976-24D0-1A07-251716C3D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380634"/>
              </p:ext>
            </p:extLst>
          </p:nvPr>
        </p:nvGraphicFramePr>
        <p:xfrm>
          <a:off x="-6845" y="3536673"/>
          <a:ext cx="3352095" cy="296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B3E7E3D4-CA60-F986-8987-A1683B2E8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936034"/>
              </p:ext>
            </p:extLst>
          </p:nvPr>
        </p:nvGraphicFramePr>
        <p:xfrm>
          <a:off x="3428998" y="3536673"/>
          <a:ext cx="3429002" cy="304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732DBEE-449A-E9F0-3B60-4AE7E98BE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07765"/>
              </p:ext>
            </p:extLst>
          </p:nvPr>
        </p:nvGraphicFramePr>
        <p:xfrm>
          <a:off x="91384" y="6846972"/>
          <a:ext cx="3337614" cy="267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3A4F133D-206F-A134-4988-010A6F29E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296608"/>
              </p:ext>
            </p:extLst>
          </p:nvPr>
        </p:nvGraphicFramePr>
        <p:xfrm>
          <a:off x="3515476" y="6840097"/>
          <a:ext cx="3342522" cy="264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8461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C78D6-7295-1CF0-7289-BD2C8B58B6B1}"/>
              </a:ext>
            </a:extLst>
          </p:cNvPr>
          <p:cNvSpPr/>
          <p:nvPr/>
        </p:nvSpPr>
        <p:spPr>
          <a:xfrm>
            <a:off x="0" y="0"/>
            <a:ext cx="3429000" cy="32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DED9E-CDA5-8255-2256-FF10B3625038}"/>
              </a:ext>
            </a:extLst>
          </p:cNvPr>
          <p:cNvSpPr/>
          <p:nvPr/>
        </p:nvSpPr>
        <p:spPr>
          <a:xfrm>
            <a:off x="3429000" y="0"/>
            <a:ext cx="3429000" cy="327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9B83C-8C6D-086D-7F4B-3BCDA75FCCA9}"/>
              </a:ext>
            </a:extLst>
          </p:cNvPr>
          <p:cNvSpPr/>
          <p:nvPr/>
        </p:nvSpPr>
        <p:spPr>
          <a:xfrm>
            <a:off x="0" y="3276000"/>
            <a:ext cx="3429000" cy="32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D9E14-1F12-ED6F-B631-BAF371713681}"/>
              </a:ext>
            </a:extLst>
          </p:cNvPr>
          <p:cNvSpPr/>
          <p:nvPr/>
        </p:nvSpPr>
        <p:spPr>
          <a:xfrm>
            <a:off x="3429000" y="3276000"/>
            <a:ext cx="3429000" cy="327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3F87D5-0C77-473A-3251-0E9FCA8397BD}"/>
              </a:ext>
            </a:extLst>
          </p:cNvPr>
          <p:cNvSpPr/>
          <p:nvPr/>
        </p:nvSpPr>
        <p:spPr>
          <a:xfrm>
            <a:off x="0" y="6552000"/>
            <a:ext cx="3429000" cy="29807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87EF7-C77B-791D-D325-5A65C061D6B2}"/>
              </a:ext>
            </a:extLst>
          </p:cNvPr>
          <p:cNvSpPr/>
          <p:nvPr/>
        </p:nvSpPr>
        <p:spPr>
          <a:xfrm>
            <a:off x="3429000" y="6552000"/>
            <a:ext cx="3429000" cy="2980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764A44-D9F5-B07D-61F3-A6FB938F7418}"/>
              </a:ext>
            </a:extLst>
          </p:cNvPr>
          <p:cNvSpPr/>
          <p:nvPr/>
        </p:nvSpPr>
        <p:spPr>
          <a:xfrm>
            <a:off x="-760363" y="26185"/>
            <a:ext cx="4949724" cy="200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MONTHLY STATISTICS 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REPORT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u="sng" dirty="0">
                <a:latin typeface="Cambria" pitchFamily="18" charset="0"/>
              </a:rPr>
              <a:t>CRIMINAL</a:t>
            </a:r>
            <a:r>
              <a:rPr kumimoji="0" lang="en-US" sz="3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CASES</a:t>
            </a: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4403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5B45E-C1FC-9C4E-0A02-079BA687A49B}"/>
              </a:ext>
            </a:extLst>
          </p:cNvPr>
          <p:cNvSpPr txBox="1"/>
          <p:nvPr/>
        </p:nvSpPr>
        <p:spPr>
          <a:xfrm>
            <a:off x="96131" y="1411476"/>
            <a:ext cx="3352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3000" b="1" dirty="0">
                <a:latin typeface="Cambria" pitchFamily="18" charset="0"/>
              </a:rPr>
              <a:t>MAY 2025</a:t>
            </a:r>
            <a:endParaRPr kumimoji="0" lang="en-MY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http://www.kehakiman.gov.my/sites/default/files/poj-background-banner-v4.jpg">
            <a:extLst>
              <a:ext uri="{FF2B5EF4-FFF2-40B4-BE49-F238E27FC236}">
                <a16:creationId xmlns:a16="http://schemas.microsoft.com/office/drawing/2014/main" id="{B0E691DC-7926-2E86-0F37-5B2DD59A3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9" r="37172" b="10014"/>
          <a:stretch/>
        </p:blipFill>
        <p:spPr bwMode="auto">
          <a:xfrm>
            <a:off x="38452" y="1987018"/>
            <a:ext cx="3352095" cy="13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B5CFE2-7192-4930-11A9-9DDB03DEEAC7}"/>
              </a:ext>
            </a:extLst>
          </p:cNvPr>
          <p:cNvSpPr txBox="1"/>
          <p:nvPr/>
        </p:nvSpPr>
        <p:spPr>
          <a:xfrm>
            <a:off x="3390547" y="-1338"/>
            <a:ext cx="34674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Court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B6A756-4336-BEAB-FF63-8F5C8E3E0145}"/>
              </a:ext>
            </a:extLst>
          </p:cNvPr>
          <p:cNvSpPr txBox="1"/>
          <p:nvPr/>
        </p:nvSpPr>
        <p:spPr>
          <a:xfrm>
            <a:off x="559381" y="3279205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 of Appeal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85F6EA-4B17-BF38-03C3-725A258CCC19}"/>
              </a:ext>
            </a:extLst>
          </p:cNvPr>
          <p:cNvSpPr txBox="1"/>
          <p:nvPr/>
        </p:nvSpPr>
        <p:spPr>
          <a:xfrm>
            <a:off x="4189361" y="3296446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Court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A60AB5-0484-B568-F41A-4AB34E3AF207}"/>
              </a:ext>
            </a:extLst>
          </p:cNvPr>
          <p:cNvSpPr txBox="1"/>
          <p:nvPr/>
        </p:nvSpPr>
        <p:spPr>
          <a:xfrm>
            <a:off x="581375" y="6552000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Sessions Court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3FAB94-89DF-E70B-8E45-FCD35856BA37}"/>
              </a:ext>
            </a:extLst>
          </p:cNvPr>
          <p:cNvSpPr txBox="1"/>
          <p:nvPr/>
        </p:nvSpPr>
        <p:spPr>
          <a:xfrm>
            <a:off x="4189361" y="6564153"/>
            <a:ext cx="2175653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4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1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Magistrates Court</a:t>
            </a:r>
            <a:endParaRPr kumimoji="0" lang="en-MY" sz="1651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FB59B4-0D61-ACC9-9AFC-C28B19A8311D}"/>
              </a:ext>
            </a:extLst>
          </p:cNvPr>
          <p:cNvGrpSpPr/>
          <p:nvPr/>
        </p:nvGrpSpPr>
        <p:grpSpPr>
          <a:xfrm>
            <a:off x="669021" y="9617810"/>
            <a:ext cx="5633143" cy="484574"/>
            <a:chOff x="669021" y="9532746"/>
            <a:chExt cx="5633143" cy="4845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D977EF-4EA8-7B9E-5576-A45B3A88BB5F}"/>
                </a:ext>
              </a:extLst>
            </p:cNvPr>
            <p:cNvSpPr txBox="1"/>
            <p:nvPr/>
          </p:nvSpPr>
          <p:spPr>
            <a:xfrm>
              <a:off x="2425572" y="9549820"/>
              <a:ext cx="996065" cy="46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4439">
                <a:defRPr/>
              </a:pPr>
              <a:r>
                <a:rPr lang="en-US" sz="1238" dirty="0">
                  <a:solidFill>
                    <a:prstClr val="black"/>
                  </a:solidFill>
                  <a:latin typeface="Calibri" panose="020F0502020204030204"/>
                </a:rPr>
                <a:t>Registration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596087-4329-7761-222D-D1F2C643B97D}"/>
                </a:ext>
              </a:extLst>
            </p:cNvPr>
            <p:cNvSpPr txBox="1"/>
            <p:nvPr/>
          </p:nvSpPr>
          <p:spPr>
            <a:xfrm>
              <a:off x="3660458" y="9559378"/>
              <a:ext cx="1630914" cy="28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Disposal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962C11-2859-DC82-3BC7-4AE08399C3D4}"/>
                </a:ext>
              </a:extLst>
            </p:cNvPr>
            <p:cNvSpPr txBox="1"/>
            <p:nvPr/>
          </p:nvSpPr>
          <p:spPr>
            <a:xfrm>
              <a:off x="4671250" y="9559384"/>
              <a:ext cx="1630914" cy="28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38" dirty="0">
                  <a:solidFill>
                    <a:prstClr val="black"/>
                  </a:solidFill>
                  <a:latin typeface="Calibri" panose="020F0502020204030204"/>
                </a:rPr>
                <a:t>Balance Carry Forward</a:t>
              </a:r>
              <a:endParaRPr kumimoji="0" lang="en-MY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56F7DF-1919-0887-65EF-231DDF2509A8}"/>
                </a:ext>
              </a:extLst>
            </p:cNvPr>
            <p:cNvSpPr/>
            <p:nvPr/>
          </p:nvSpPr>
          <p:spPr>
            <a:xfrm>
              <a:off x="669021" y="9609986"/>
              <a:ext cx="286075" cy="13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A14A87-D782-1EA2-C382-D33D6FE6FD08}"/>
                </a:ext>
              </a:extLst>
            </p:cNvPr>
            <p:cNvSpPr txBox="1"/>
            <p:nvPr/>
          </p:nvSpPr>
          <p:spPr>
            <a:xfrm>
              <a:off x="919666" y="9532746"/>
              <a:ext cx="176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 Narrow" panose="020B0606020202030204" pitchFamily="34" charset="0"/>
                </a:rPr>
                <a:t>Balance Last Month</a:t>
              </a:r>
              <a:endParaRPr lang="en-MY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714F4D-C6B0-96BD-A0BA-FFE93E869096}"/>
                </a:ext>
              </a:extLst>
            </p:cNvPr>
            <p:cNvSpPr/>
            <p:nvPr/>
          </p:nvSpPr>
          <p:spPr>
            <a:xfrm>
              <a:off x="2198234" y="9645468"/>
              <a:ext cx="260068" cy="1395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3580C1-5443-DB5B-570F-E0AC6B83AFEA}"/>
                </a:ext>
              </a:extLst>
            </p:cNvPr>
            <p:cNvSpPr/>
            <p:nvPr/>
          </p:nvSpPr>
          <p:spPr>
            <a:xfrm>
              <a:off x="3412325" y="9631385"/>
              <a:ext cx="286075" cy="13950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00F91B-768C-2F02-0B34-75FECDFFA006}"/>
                </a:ext>
              </a:extLst>
            </p:cNvPr>
            <p:cNvSpPr/>
            <p:nvPr/>
          </p:nvSpPr>
          <p:spPr>
            <a:xfrm>
              <a:off x="4432429" y="9641327"/>
              <a:ext cx="286075" cy="13950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4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F3A16924-497F-1B6A-9752-26A55C5A3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908178"/>
              </p:ext>
            </p:extLst>
          </p:nvPr>
        </p:nvGraphicFramePr>
        <p:xfrm>
          <a:off x="3428999" y="49786"/>
          <a:ext cx="3294417" cy="327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AA775FF4-35DB-3EDE-7636-4F85AE265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460763"/>
              </p:ext>
            </p:extLst>
          </p:nvPr>
        </p:nvGraphicFramePr>
        <p:xfrm>
          <a:off x="-6845" y="3536673"/>
          <a:ext cx="3352095" cy="296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BFA4C2CB-03A5-B834-3893-5B50762AA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701187"/>
              </p:ext>
            </p:extLst>
          </p:nvPr>
        </p:nvGraphicFramePr>
        <p:xfrm>
          <a:off x="3428998" y="3536673"/>
          <a:ext cx="3429002" cy="304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D820E1A3-D90E-D1BE-6C87-9A853BDF0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677911"/>
              </p:ext>
            </p:extLst>
          </p:nvPr>
        </p:nvGraphicFramePr>
        <p:xfrm>
          <a:off x="91384" y="6846972"/>
          <a:ext cx="3337614" cy="267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E35AFEA1-94B5-B93C-928B-26A896AD0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224699"/>
              </p:ext>
            </p:extLst>
          </p:nvPr>
        </p:nvGraphicFramePr>
        <p:xfrm>
          <a:off x="3515476" y="6840097"/>
          <a:ext cx="3342522" cy="264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4703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172</Words>
  <Application>Microsoft Office PowerPoint</Application>
  <PresentationFormat>A4 Paper (210x297 mm)</PresentationFormat>
  <Paragraphs>124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Hasnurul Harun</dc:creator>
  <cp:lastModifiedBy>Hasnurul Harun</cp:lastModifiedBy>
  <cp:revision>16</cp:revision>
  <dcterms:created xsi:type="dcterms:W3CDTF">2025-03-04T07:45:18Z</dcterms:created>
  <dcterms:modified xsi:type="dcterms:W3CDTF">2025-06-25T06:37:12Z</dcterms:modified>
</cp:coreProperties>
</file>